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d1bd2ff16a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d1bd2ff16a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1bb38b14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d1bb38b14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d1bd2ff16a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d1bd2ff16a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1bd2ff16a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1bd2ff16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d1bb38b14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d1bb38b14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d1bd2ff16a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d1bd2ff16a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d1bb38b14c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d1bb38b14c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d1bb38b14c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d1bb38b14c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d1bb38b14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d1bb38b14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d1bb38b14c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d1bb38b14c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d1bb38b14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d1bb38b14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d1bb38b14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d1bb38b14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d1bb38b14c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d1bb38b14c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d1bb38b14c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d1bb38b14c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d1bb38b14c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d1bb38b14c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d1bb38b14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d1bb38b14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1bb38b14c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d1bb38b14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d1bb38b14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d1bb38b14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d1bb38b14c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d1bb38b14c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d1bb38b14c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d1bb38b14c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d1bd2ff16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d1bd2ff16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d1bb38b14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d1bb38b14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d1bb38b14c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d1bb38b14c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d1bb38b14c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d1bb38b14c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d1bb38b14c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d1bb38b14c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d1bb38b14c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d1bb38b14c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d1bd2ff16a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d1bd2ff16a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d1bd2ff16a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d1bd2ff16a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d1bb38b14c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d1bb38b14c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d1bb38b14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d1bb38b14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1bb38b14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1bb38b14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d1bd2ff16a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d1bd2ff16a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1bd2ff16a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1bd2ff16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1bd2ff16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d1bd2ff16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d1bd2ff16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d1bd2ff16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0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100" y="6"/>
            <a:ext cx="8887800" cy="4999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