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d1bd2ff16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d1bd2ff16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1bb38b14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1bb38b14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1bd2ff16a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d1bd2ff16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1bd2ff16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1bd2ff16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1bb38b14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d1bb38b14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1bd2ff16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d1bd2ff16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1bb38b14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d1bb38b14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d1bb38b14c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d1bb38b14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1bb38b14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1bb38b14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1bb38b14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1bb38b14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1bb38b14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d1bb38b14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1bb38b14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d1bb38b14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1bb38b14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d1bb38b14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1bb38b14c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d1bb38b14c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1bb38b14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1bb38b14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1bb38b14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d1bb38b14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1bb38b14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d1bb38b14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d1bb38b14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d1bb38b14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1bb38b14c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d1bb38b14c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d1bb38b14c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d1bb38b14c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1bd2ff16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d1bd2ff16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1bb38b14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d1bb38b14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1bb38b14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d1bb38b14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d1bb38b14c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d1bb38b14c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d1bb38b14c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d1bb38b14c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1bb38b14c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1bb38b14c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1bd2ff16a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d1bd2ff16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1bd2ff16a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d1bd2ff16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1bd2ff16a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d1bd2ff16a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1bb38b14c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d1bb38b14c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d1bb38b14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d1bb38b14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1bb38b14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1bb38b14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1bd2ff16a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d1bd2ff16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1bd2ff16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1bd2ff16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1bd2ff16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1bd2ff16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1bd2ff16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1bd2ff16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00" y="6"/>
            <a:ext cx="8887800" cy="4999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8"/>
          <p:cNvPicPr preferRelativeResize="0"/>
          <p:nvPr/>
        </p:nvPicPr>
        <p:blipFill rotWithShape="1">
          <a:blip r:embed="rId3">
            <a:alphaModFix/>
          </a:blip>
          <a:srcRect b="0" l="0" r="0" t="3744"/>
          <a:stretch/>
        </p:blipFill>
        <p:spPr>
          <a:xfrm>
            <a:off x="0" y="233325"/>
            <a:ext cx="9144000" cy="49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